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1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77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1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17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93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13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27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4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94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70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8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0E43E-F94C-4CE7-9F33-9F1E6FC3CE2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71C9-44ED-4FBE-B9CB-D3CEF855D6FD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23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599" y="1626668"/>
            <a:ext cx="2937206" cy="510433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771" y="1497836"/>
            <a:ext cx="3045215" cy="536016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624" y="1369952"/>
            <a:ext cx="3066225" cy="548804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654" y="1594086"/>
            <a:ext cx="2724150" cy="12573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36884" y="231006"/>
            <a:ext cx="430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s-ES" altLang="ja-JP" sz="3600" b="1" dirty="0"/>
              <a:t>Exposición Costo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5060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7BB94D4-DF3A-44F3-9890-0C9B9E742BC4}" vid="{BDE50E2E-BE60-4B3B-9E17-6343BAC4C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Office テーマ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MIYAGUCHI SHINICHIRO</dc:creator>
  <cp:lastModifiedBy>Cristina García</cp:lastModifiedBy>
  <cp:revision>1</cp:revision>
  <dcterms:created xsi:type="dcterms:W3CDTF">2023-05-19T17:59:44Z</dcterms:created>
  <dcterms:modified xsi:type="dcterms:W3CDTF">2023-05-22T12:31:31Z</dcterms:modified>
</cp:coreProperties>
</file>