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63" d="100"/>
          <a:sy n="63" d="100"/>
        </p:scale>
        <p:origin x="305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0E43E-F94C-4CE7-9F33-9F1E6FC3CE2A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371C9-44ED-4FBE-B9CB-D3CEF855D6FD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710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0E43E-F94C-4CE7-9F33-9F1E6FC3CE2A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371C9-44ED-4FBE-B9CB-D3CEF855D6FD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776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0E43E-F94C-4CE7-9F33-9F1E6FC3CE2A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371C9-44ED-4FBE-B9CB-D3CEF855D6FD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158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0E43E-F94C-4CE7-9F33-9F1E6FC3CE2A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371C9-44ED-4FBE-B9CB-D3CEF855D6FD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7173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0E43E-F94C-4CE7-9F33-9F1E6FC3CE2A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371C9-44ED-4FBE-B9CB-D3CEF855D6FD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9936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0E43E-F94C-4CE7-9F33-9F1E6FC3CE2A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371C9-44ED-4FBE-B9CB-D3CEF855D6FD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3136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0E43E-F94C-4CE7-9F33-9F1E6FC3CE2A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371C9-44ED-4FBE-B9CB-D3CEF855D6FD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9279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0E43E-F94C-4CE7-9F33-9F1E6FC3CE2A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371C9-44ED-4FBE-B9CB-D3CEF855D6FD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047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0E43E-F94C-4CE7-9F33-9F1E6FC3CE2A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371C9-44ED-4FBE-B9CB-D3CEF855D6FD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6946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0E43E-F94C-4CE7-9F33-9F1E6FC3CE2A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371C9-44ED-4FBE-B9CB-D3CEF855D6FD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5707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0E43E-F94C-4CE7-9F33-9F1E6FC3CE2A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371C9-44ED-4FBE-B9CB-D3CEF855D6FD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6580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0E43E-F94C-4CE7-9F33-9F1E6FC3CE2A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371C9-44ED-4FBE-B9CB-D3CEF855D6FD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236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2599" y="1626668"/>
            <a:ext cx="2937206" cy="5104331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8771" y="1497836"/>
            <a:ext cx="3045215" cy="5360164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6624" y="1369952"/>
            <a:ext cx="3066225" cy="5488047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1654" y="1594086"/>
            <a:ext cx="2724150" cy="1257300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336884" y="231006"/>
            <a:ext cx="43024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s-ES" altLang="ja-JP" sz="3600" b="1" dirty="0"/>
              <a:t>Exposición Costo</a:t>
            </a:r>
            <a:endParaRPr kumimoji="1" lang="ja-JP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950608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D7BB94D4-DF3A-44F3-9890-0C9B9E742BC4}" vid="{BDE50E2E-BE60-4B3B-9E17-6343BAC4C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</TotalTime>
  <Words>2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Arial</vt:lpstr>
      <vt:lpstr>Office テーマ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MIYAGUCHI SHINICHIRO</dc:creator>
  <cp:lastModifiedBy>Cristina García</cp:lastModifiedBy>
  <cp:revision>1</cp:revision>
  <dcterms:created xsi:type="dcterms:W3CDTF">2023-05-19T17:59:44Z</dcterms:created>
  <dcterms:modified xsi:type="dcterms:W3CDTF">2023-05-22T12:31:31Z</dcterms:modified>
</cp:coreProperties>
</file>